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81" r:id="rId2"/>
    <p:sldId id="418" r:id="rId3"/>
    <p:sldId id="421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izetti-L'elisir d'amore (18.04.2022)" id="{B6077FB2-F66C-41B3-828E-DCE64AAF43CF}">
          <p14:sldIdLst>
            <p14:sldId id="381"/>
            <p14:sldId id="418"/>
            <p14:sldId id="421"/>
          </p14:sldIdLst>
        </p14:section>
        <p14:section name="Default Section" id="{7DFC5E6B-C7C0-7044-94EC-BA11EFDB0D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0DEC775-157D-B533-D236-EE93B736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643466"/>
            <a:ext cx="4247936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12682CB8-E776-EC80-1FE2-BC104506F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r="1444"/>
          <a:stretch/>
        </p:blipFill>
        <p:spPr>
          <a:xfrm>
            <a:off x="20" y="10"/>
            <a:ext cx="7427647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Person, Tänzer enthält.&#10;&#10;Automatisch generierte Beschreibung">
            <a:extLst>
              <a:ext uri="{FF2B5EF4-FFF2-40B4-BE49-F238E27FC236}">
                <a16:creationId xmlns:a16="http://schemas.microsoft.com/office/drawing/2014/main" id="{BA84A530-A5E8-2E5F-1944-01FC03AEA5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r="11183" b="3"/>
          <a:stretch/>
        </p:blipFill>
        <p:spPr>
          <a:xfrm>
            <a:off x="4704661" y="10"/>
            <a:ext cx="5201339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306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Sport, Mann, draußen enthält.&#10;&#10;Automatisch generierte Beschreibung">
            <a:extLst>
              <a:ext uri="{FF2B5EF4-FFF2-40B4-BE49-F238E27FC236}">
                <a16:creationId xmlns:a16="http://schemas.microsoft.com/office/drawing/2014/main" id="{233047E3-BC0D-2FF7-1BB9-860CB3CEC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0496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Grafik 4" descr="Ein Bild, das alt, Haufen, mehrere, Linie enthält.&#10;&#10;Automatisch generierte Beschreibung">
            <a:extLst>
              <a:ext uri="{FF2B5EF4-FFF2-40B4-BE49-F238E27FC236}">
                <a16:creationId xmlns:a16="http://schemas.microsoft.com/office/drawing/2014/main" id="{D872681D-D561-F4C1-64F3-26E76E07A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r="-1" b="-1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Grafik 6" descr="Ein Bild, das Text, darstellend enthält.&#10;&#10;Automatisch generierte Beschreibung">
            <a:extLst>
              <a:ext uri="{FF2B5EF4-FFF2-40B4-BE49-F238E27FC236}">
                <a16:creationId xmlns:a16="http://schemas.microsoft.com/office/drawing/2014/main" id="{7FF58D60-615B-30B8-0DE8-9ADBE15BE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r="-2" b="-2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797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2023-10-07T22:02:50Z</dcterms:modified>
</cp:coreProperties>
</file>